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77" r:id="rId9"/>
    <p:sldId id="281" r:id="rId10"/>
    <p:sldId id="282" r:id="rId11"/>
    <p:sldId id="278" r:id="rId12"/>
    <p:sldId id="279" r:id="rId13"/>
    <p:sldId id="280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0C04D-0E08-40DE-B580-4ADB4A302086}" v="4" dt="2024-05-03T04:44:56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chan Yadav" userId="98c765ea04479aa3" providerId="LiveId" clId="{1BC0C04D-0E08-40DE-B580-4ADB4A302086}"/>
    <pc:docChg chg="undo custSel modSld">
      <pc:chgData name="Kanchan Yadav" userId="98c765ea04479aa3" providerId="LiveId" clId="{1BC0C04D-0E08-40DE-B580-4ADB4A302086}" dt="2024-05-03T04:44:56.567" v="54" actId="20577"/>
      <pc:docMkLst>
        <pc:docMk/>
      </pc:docMkLst>
      <pc:sldChg chg="delSp modSp mod">
        <pc:chgData name="Kanchan Yadav" userId="98c765ea04479aa3" providerId="LiveId" clId="{1BC0C04D-0E08-40DE-B580-4ADB4A302086}" dt="2024-05-03T04:37:49.191" v="4" actId="1076"/>
        <pc:sldMkLst>
          <pc:docMk/>
          <pc:sldMk cId="0" sldId="268"/>
        </pc:sldMkLst>
        <pc:spChg chg="mod">
          <ac:chgData name="Kanchan Yadav" userId="98c765ea04479aa3" providerId="LiveId" clId="{1BC0C04D-0E08-40DE-B580-4ADB4A302086}" dt="2024-05-03T04:37:49.191" v="4" actId="1076"/>
          <ac:spMkLst>
            <pc:docMk/>
            <pc:sldMk cId="0" sldId="268"/>
            <ac:spMk id="5" creationId="{95B1C4DC-4D62-739E-3CF6-7DD2EEC71D9E}"/>
          </ac:spMkLst>
        </pc:spChg>
        <pc:spChg chg="del">
          <ac:chgData name="Kanchan Yadav" userId="98c765ea04479aa3" providerId="LiveId" clId="{1BC0C04D-0E08-40DE-B580-4ADB4A302086}" dt="2024-05-03T04:37:20.039" v="0" actId="478"/>
          <ac:spMkLst>
            <pc:docMk/>
            <pc:sldMk cId="0" sldId="268"/>
            <ac:spMk id="9" creationId="{00000000-0000-0000-0000-000000000000}"/>
          </ac:spMkLst>
        </pc:spChg>
        <pc:picChg chg="del">
          <ac:chgData name="Kanchan Yadav" userId="98c765ea04479aa3" providerId="LiveId" clId="{1BC0C04D-0E08-40DE-B580-4ADB4A302086}" dt="2024-05-03T04:37:44.999" v="3" actId="478"/>
          <ac:picMkLst>
            <pc:docMk/>
            <pc:sldMk cId="0" sldId="268"/>
            <ac:picMk id="2" creationId="{9BB5ABD9-4AA8-6DBC-F648-D371C8594094}"/>
          </ac:picMkLst>
        </pc:picChg>
        <pc:picChg chg="mod">
          <ac:chgData name="Kanchan Yadav" userId="98c765ea04479aa3" providerId="LiveId" clId="{1BC0C04D-0E08-40DE-B580-4ADB4A302086}" dt="2024-05-03T04:37:22.408" v="1" actId="1076"/>
          <ac:picMkLst>
            <pc:docMk/>
            <pc:sldMk cId="0" sldId="268"/>
            <ac:picMk id="7" creationId="{BA788186-1564-85EE-07D6-D019AC71ABB8}"/>
          </ac:picMkLst>
        </pc:picChg>
        <pc:picChg chg="mod">
          <ac:chgData name="Kanchan Yadav" userId="98c765ea04479aa3" providerId="LiveId" clId="{1BC0C04D-0E08-40DE-B580-4ADB4A302086}" dt="2024-05-03T04:37:26.262" v="2" actId="1076"/>
          <ac:picMkLst>
            <pc:docMk/>
            <pc:sldMk cId="0" sldId="268"/>
            <ac:picMk id="8" creationId="{60C054F5-29ED-2EDA-91EC-AB493F8F3036}"/>
          </ac:picMkLst>
        </pc:picChg>
      </pc:sldChg>
      <pc:sldChg chg="modSp mod">
        <pc:chgData name="Kanchan Yadav" userId="98c765ea04479aa3" providerId="LiveId" clId="{1BC0C04D-0E08-40DE-B580-4ADB4A302086}" dt="2024-05-03T04:44:56.567" v="54" actId="20577"/>
        <pc:sldMkLst>
          <pc:docMk/>
          <pc:sldMk cId="2385530138" sldId="280"/>
        </pc:sldMkLst>
        <pc:spChg chg="mod">
          <ac:chgData name="Kanchan Yadav" userId="98c765ea04479aa3" providerId="LiveId" clId="{1BC0C04D-0E08-40DE-B580-4ADB4A302086}" dt="2024-05-03T04:44:56.567" v="54" actId="20577"/>
          <ac:spMkLst>
            <pc:docMk/>
            <pc:sldMk cId="2385530138" sldId="280"/>
            <ac:spMk id="3" creationId="{788D6EEB-7C04-884B-AA20-FC43759079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t.design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airbnb.co.i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mui.com/material-u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airbnb_clone_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2627784" y="2276872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 (Clone)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88186-1564-85EE-07D6-D019AC7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0" y="4962160"/>
            <a:ext cx="3054361" cy="132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54F5-29ED-2EDA-91EC-AB493F8F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52" y="5242601"/>
            <a:ext cx="1792379" cy="1042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63455-4DD6-A392-5FE2-256C0BDBD92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9DEC-F7A2-F7A5-4304-74FADC1344E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22960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u="sng" dirty="0"/>
              <a:t>Place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0C89-A665-5F8E-A3A7-1336314E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84482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1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our Airbnb clone is a testament to our dedication to web development knowledge. With intuitive navigation, seamless booking functionality, and dynamic data integration, we've created a user-friendly platform that emulates the original Airbnb experience. Leveraging modern technologies like React and JSON Server, we've built a responsive website that meets the needs of today's travelers. As we wrap up, we thank everyone involved and look forward to continued improvements. Thank you for your attention.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73FD-D0A3-885F-D97C-749D9CF864D4}"/>
              </a:ext>
            </a:extLst>
          </p:cNvPr>
          <p:cNvSpPr txBox="1"/>
          <p:nvPr/>
        </p:nvSpPr>
        <p:spPr>
          <a:xfrm>
            <a:off x="1187624" y="16288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https://www.Airbnb.co.in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 Design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https://ant.design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https://mui.com/material-ui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078FC-4A3E-2700-F4E3-DFDA190C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365104"/>
            <a:ext cx="2195189" cy="185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45BE1-4C2B-B658-9837-CEED99C06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7" y="4581128"/>
            <a:ext cx="3034269" cy="936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BA0C0-4D7E-C179-6F89-D89C08D45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29" y="3429000"/>
            <a:ext cx="2091161" cy="1342473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https://github.com/ydv-kanchan/airbnb_clone_</a:t>
            </a:r>
            <a:endParaRPr lang="en-IN" sz="2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1" y="1412776"/>
            <a:ext cx="6608637" cy="495647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49334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395536" y="1030970"/>
            <a:ext cx="792088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clone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the Airbnb website. You know, Airbnb helps people find places to stay when they travel. We tried to make a website UI that looks just like Airbnb, where you can look for places to stay and book them.</a:t>
            </a:r>
          </a:p>
          <a:p>
            <a:pPr algn="just">
              <a:lnSpc>
                <a:spcPct val="150000"/>
              </a:lnSpc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project to learn how to use React. Also, we wanted to practice making websites to get better at it.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81603-C405-725D-D0E2-FA20F550E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536818"/>
            <a:ext cx="3168352" cy="98852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4275"/>
            <a:ext cx="813690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AirBnB for project:</a:t>
            </a:r>
            <a:endParaRPr lang="en-US" sz="24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picked Airbnb because it's a popular website that many people use. We thought it would be fun and useful to make a website that works like Airbnb. Also, Airbnb has a lot of cool features, so it's a good challenge for us to try to recreate them.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our website, we used a bunch of tools and technologies.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make things look nice and pretty.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helped us to build the website and make it work smoothly.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also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UI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 Design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libraries to add some cool features and styles.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manage our data, 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JSON Server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 navigate between different pages on our website, we used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DOM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and technologies helped us create a website that's both functional and good-looking.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Our Airbnb clone boasts a user-friendly page featuring five distinct categories, each offering a curated selection of eight places to stay.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Integrated calendar functionality simplifies the booking process, allowing users to select check-in and check-out dates.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Leveraging JSON server, our website fetches data, ensuring up-to-date listing and information.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React Router DOM, navigation between categories and individual listing is smooth and intuitive, providing users with a seamless browsing experience.</a:t>
            </a: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15329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842D-FB8A-2392-92DB-61780993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8" y="2331553"/>
            <a:ext cx="8637303" cy="397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BABA1-0352-87E9-D771-09E53EB9C449}"/>
              </a:ext>
            </a:extLst>
          </p:cNvPr>
          <p:cNvSpPr txBox="1"/>
          <p:nvPr/>
        </p:nvSpPr>
        <p:spPr>
          <a:xfrm>
            <a:off x="484558" y="1601020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Front page:  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32370-BBD3-AAD7-E8C0-0F0D24EF1C6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36B-DA0E-F2BC-17CD-9B49F8578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2204864"/>
            <a:ext cx="8963099" cy="356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F44D-9185-322A-B399-1FA761755595}"/>
              </a:ext>
            </a:extLst>
          </p:cNvPr>
          <p:cNvSpPr txBox="1"/>
          <p:nvPr/>
        </p:nvSpPr>
        <p:spPr>
          <a:xfrm>
            <a:off x="323528" y="1718989"/>
            <a:ext cx="470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Different categories: 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95DA-1389-2BAC-C0DE-A4B78510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Place profile: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CF1-420E-BFAF-C6F9-624BA57E516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DF1F-E828-F767-66A4-738D35DC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815"/>
            <a:ext cx="9144000" cy="4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7656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506</Words>
  <Application>Microsoft Office PowerPoint</Application>
  <PresentationFormat>On-screen Show (4:3)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38</cp:revision>
  <dcterms:created xsi:type="dcterms:W3CDTF">2022-12-12T14:14:34Z</dcterms:created>
  <dcterms:modified xsi:type="dcterms:W3CDTF">2024-05-03T04:44:58Z</dcterms:modified>
</cp:coreProperties>
</file>